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2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373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89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38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38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95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25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76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39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24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E48449-9DCD-49CD-9D0D-62D9EA00C482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E702DD-B355-4087-A1B7-935583DBC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3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911C2B5-D4B3-AB48-5B66-A5952689D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506D69F-AFF6-5312-F96A-7AB3A4744DD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00876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1CAF42B-6841-91E9-41ED-8620F99D0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B98223C-BAE6-41EF-C2EE-C31A2715036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0539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9A2EE1B-B67F-DC7B-934D-B2DE60481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57BDA24-0E8D-BA51-91E3-E12FF76C112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165779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2026-05-22T13:03:48Z</dcterms:created>
  <dcterms:modified xsi:type="dcterms:W3CDTF">2026-05-22T13:05:06Z</dcterms:modified>
</cp:coreProperties>
</file>